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5" r:id="rId6"/>
    <p:sldId id="266" r:id="rId7"/>
    <p:sldId id="261" r:id="rId8"/>
    <p:sldId id="267" r:id="rId9"/>
    <p:sldId id="268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8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56" autoAdjust="0"/>
    <p:restoredTop sz="94660"/>
  </p:normalViewPr>
  <p:slideViewPr>
    <p:cSldViewPr snapToGrid="0">
      <p:cViewPr>
        <p:scale>
          <a:sx n="66" d="100"/>
          <a:sy n="66" d="100"/>
        </p:scale>
        <p:origin x="1440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E4C804-E033-625B-9EC2-FABFB8E7D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55559CF-15A2-15D1-3362-A4EC3840D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B6E9E9-8651-8DDD-0165-0E1DFD69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91BC2-E0D3-4619-756C-DEAD09975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31D2A5-9A8C-0E46-DFE1-79838819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951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952271-14B0-3A81-6F36-7A5135956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CADCB2-283A-25BE-3B18-A9B90B9949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C373E8-3550-A77D-10FA-358E29745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721210-C55A-902F-9822-7913E665E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25A776-9BA7-D8AA-A04E-CBFF8631C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0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0DAEA2-C358-00C1-5FAE-2CD298137F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C95790-2F9F-CF73-22DB-95F8A3F03A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ECE636-1671-A155-64DC-49C696DF8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66B747-00A5-952B-8AFC-3187B595E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696ED6-E5E8-5292-340A-457B1E060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788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75DCE3-D6B6-0F55-4A5E-785C2331E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62EB34-C469-8282-4452-D8EDD9F39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F9C6A0-88BB-2BBE-F0C5-9DE012142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A01B89-E8EF-021A-B61E-A8216D099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B78754-9B69-4592-E479-DF601A336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165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48486-5737-1B40-FA6A-8D2E49EE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887767-ABFD-6B39-CC12-B6215708C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C6DDAE-C145-FDD0-089B-3D8222D09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090F4A-8D5C-EFE5-0CE1-BD640C3E0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ECF2B1-C3D5-3982-DDAE-0E9839C40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395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61FAE-8BA1-06B4-497A-679F7978A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34DBC5-0A8E-0608-AD79-9AD6D95540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45A465-27B4-396C-19C4-A42F7725A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868AD5-82B0-97C7-66E7-FBE6124F2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F45995-419F-83F4-EE02-C83619BF5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EEB098-7FCD-96D8-E49D-07A17FA3F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522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E1E26D-4DAF-14D6-BC98-CD927F785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065E96-8659-EA4C-7408-927B505BF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6873ED-5F26-9E0A-0A12-6FC570F19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3ED054-E348-6F36-BEA1-0628F6C3AB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E0A7513-2B1D-9643-0C75-88780F230D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D3474BD-988D-7AD4-7E5F-58DC6AF9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6C497F-9DE5-8B5B-B2DB-F2C6598DC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92AA6D-3E2C-B85C-0F70-8FA95499F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291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C87DCC-6B67-8368-FF14-5E15530B9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A9334C2-1793-6F68-0FF6-50534612B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86BC77-4985-C0E7-BCCD-398A58ACC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8FE401-319E-9933-FAF7-37E801EB8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689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C5B1583-4A2D-B027-CE3A-357F712F8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34ED0E0-05BA-7128-6822-262797C9E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852B2D-DACE-2BD2-77FB-972ABED31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162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90CB64-C375-DADB-B42D-C55CBCC96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8127EA-2C5D-80F8-F1C2-40BCDA143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DFE0CD-2C78-4D77-9563-AA1D87BD4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A5E894-A61F-F03D-9C8A-18225E2C4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EA696C-061E-0F58-8412-549BEB120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5CDF8A-6CA5-C114-D204-8A0EB1A5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286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508819-1F94-4BFB-930C-DB6C93D07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BB7D38-2E29-27F2-A6C4-012B3C709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668A0F-E907-15B1-9E8A-CB94831EA4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37E2E7-E86D-0B0C-955A-185015471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87E47D-1888-E3E2-B49E-4F1E9614E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A9208E-B7E1-2397-6261-E933F32E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885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D1C860B-BC28-D991-A9EE-B052FD659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D59090-85AD-C931-2552-5B2B95143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3D42BE-2FAA-7C1C-D91D-8FB2B7E975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8C215-F184-4EBF-A64E-99B5A0675471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F6FD31-E30A-DCA4-43F9-B27307FF2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E58374-E609-78AF-867A-02128E0EA6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CA66F-CEE3-4F9D-B5E9-B7DAC98646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76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662EFE3-92EB-8F06-7EA0-CF83785EA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48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275439-95D8-227F-9679-2FE79B6D3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466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6F06332-F11D-63B8-09A4-7CA9A774D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444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95FEA53-4DDA-CF92-A26E-CBD4045D6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32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09E480-D976-9A73-1332-0E36886A4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17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82F49F-DD5D-ACE2-296C-417234655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945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603F155-46D4-0535-44BD-06A00CDC4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B984C72-5686-5954-A7EC-C112EBC38D55}"/>
              </a:ext>
            </a:extLst>
          </p:cNvPr>
          <p:cNvSpPr/>
          <p:nvPr/>
        </p:nvSpPr>
        <p:spPr>
          <a:xfrm>
            <a:off x="3976914" y="841829"/>
            <a:ext cx="8215086" cy="6016171"/>
          </a:xfrm>
          <a:prstGeom prst="rect">
            <a:avLst/>
          </a:prstGeom>
          <a:solidFill>
            <a:srgbClr val="F9F8F4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8798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603F155-46D4-0535-44BD-06A00CDC4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2E22415-08CA-12F2-CA21-DAB4CE5396D6}"/>
              </a:ext>
            </a:extLst>
          </p:cNvPr>
          <p:cNvSpPr/>
          <p:nvPr/>
        </p:nvSpPr>
        <p:spPr>
          <a:xfrm>
            <a:off x="0" y="1480457"/>
            <a:ext cx="3846286" cy="5377543"/>
          </a:xfrm>
          <a:prstGeom prst="rect">
            <a:avLst/>
          </a:prstGeom>
          <a:solidFill>
            <a:srgbClr val="F9F8F4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03F5FA1-E3CD-BC0A-EDFF-8E726EE49A9A}"/>
              </a:ext>
            </a:extLst>
          </p:cNvPr>
          <p:cNvSpPr/>
          <p:nvPr/>
        </p:nvSpPr>
        <p:spPr>
          <a:xfrm>
            <a:off x="8244114" y="1066800"/>
            <a:ext cx="3947886" cy="5791200"/>
          </a:xfrm>
          <a:prstGeom prst="rect">
            <a:avLst/>
          </a:prstGeom>
          <a:solidFill>
            <a:srgbClr val="F9F8F4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1660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603F155-46D4-0535-44BD-06A00CDC40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9C58E6E-1D15-2135-87C4-C270C577DBD7}"/>
              </a:ext>
            </a:extLst>
          </p:cNvPr>
          <p:cNvSpPr/>
          <p:nvPr/>
        </p:nvSpPr>
        <p:spPr>
          <a:xfrm>
            <a:off x="-1" y="1066800"/>
            <a:ext cx="8069943" cy="5791200"/>
          </a:xfrm>
          <a:prstGeom prst="rect">
            <a:avLst/>
          </a:prstGeom>
          <a:solidFill>
            <a:srgbClr val="F9F8F4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1791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1CC02F-D260-5B67-75AD-A37CF2F3F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1A442C5-4E5E-E535-1BEC-7BD7D1007CAF}"/>
              </a:ext>
            </a:extLst>
          </p:cNvPr>
          <p:cNvSpPr/>
          <p:nvPr/>
        </p:nvSpPr>
        <p:spPr>
          <a:xfrm>
            <a:off x="3976914" y="841829"/>
            <a:ext cx="8215086" cy="6016171"/>
          </a:xfrm>
          <a:prstGeom prst="rect">
            <a:avLst/>
          </a:prstGeom>
          <a:solidFill>
            <a:srgbClr val="F9F8F4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4021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1CC02F-D260-5B67-75AD-A37CF2F3F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AA229B8-F8FF-7ACF-6FAE-6B88CF4FBA99}"/>
              </a:ext>
            </a:extLst>
          </p:cNvPr>
          <p:cNvSpPr/>
          <p:nvPr/>
        </p:nvSpPr>
        <p:spPr>
          <a:xfrm>
            <a:off x="0" y="1480457"/>
            <a:ext cx="3846286" cy="5377543"/>
          </a:xfrm>
          <a:prstGeom prst="rect">
            <a:avLst/>
          </a:prstGeom>
          <a:solidFill>
            <a:srgbClr val="F9F8F4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E3FD798-7148-86DD-F892-02C294B879D5}"/>
              </a:ext>
            </a:extLst>
          </p:cNvPr>
          <p:cNvSpPr/>
          <p:nvPr/>
        </p:nvSpPr>
        <p:spPr>
          <a:xfrm>
            <a:off x="8244114" y="1066800"/>
            <a:ext cx="3947886" cy="5791200"/>
          </a:xfrm>
          <a:prstGeom prst="rect">
            <a:avLst/>
          </a:prstGeom>
          <a:solidFill>
            <a:srgbClr val="F9F8F4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2730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1CC02F-D260-5B67-75AD-A37CF2F3F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3C609CA-566E-0E69-D150-239909726D1C}"/>
              </a:ext>
            </a:extLst>
          </p:cNvPr>
          <p:cNvSpPr/>
          <p:nvPr/>
        </p:nvSpPr>
        <p:spPr>
          <a:xfrm>
            <a:off x="-1" y="1066800"/>
            <a:ext cx="8069943" cy="5791200"/>
          </a:xfrm>
          <a:prstGeom prst="rect">
            <a:avLst/>
          </a:prstGeom>
          <a:solidFill>
            <a:srgbClr val="F9F8F4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4462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와이드스크린</PresentationFormat>
  <Paragraphs>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021</dc:creator>
  <cp:lastModifiedBy>021</cp:lastModifiedBy>
  <cp:revision>1</cp:revision>
  <dcterms:created xsi:type="dcterms:W3CDTF">2023-05-10T07:31:04Z</dcterms:created>
  <dcterms:modified xsi:type="dcterms:W3CDTF">2023-05-10T07:35:00Z</dcterms:modified>
</cp:coreProperties>
</file>

<file path=docProps/thumbnail.jpeg>
</file>